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5" d="100"/>
          <a:sy n="95" d="100"/>
        </p:scale>
        <p:origin x="20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07.10.2021</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extLst>
      <p:ext uri="{BB962C8B-B14F-4D97-AF65-F5344CB8AC3E}">
        <p14:creationId xmlns:p14="http://schemas.microsoft.com/office/powerpoint/2010/main" val="1669644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extLst>
      <p:ext uri="{BB962C8B-B14F-4D97-AF65-F5344CB8AC3E}">
        <p14:creationId xmlns:p14="http://schemas.microsoft.com/office/powerpoint/2010/main" val="3093425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extLst>
      <p:ext uri="{BB962C8B-B14F-4D97-AF65-F5344CB8AC3E}">
        <p14:creationId xmlns:p14="http://schemas.microsoft.com/office/powerpoint/2010/main" val="288119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extLst>
      <p:ext uri="{BB962C8B-B14F-4D97-AF65-F5344CB8AC3E}">
        <p14:creationId xmlns:p14="http://schemas.microsoft.com/office/powerpoint/2010/main" val="2524463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extLst>
      <p:ext uri="{BB962C8B-B14F-4D97-AF65-F5344CB8AC3E}">
        <p14:creationId xmlns:p14="http://schemas.microsoft.com/office/powerpoint/2010/main" val="2995489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extLst>
      <p:ext uri="{BB962C8B-B14F-4D97-AF65-F5344CB8AC3E}">
        <p14:creationId xmlns:p14="http://schemas.microsoft.com/office/powerpoint/2010/main" val="4213311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extLst>
      <p:ext uri="{BB962C8B-B14F-4D97-AF65-F5344CB8AC3E}">
        <p14:creationId xmlns:p14="http://schemas.microsoft.com/office/powerpoint/2010/main" val="684688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extLst>
      <p:ext uri="{BB962C8B-B14F-4D97-AF65-F5344CB8AC3E}">
        <p14:creationId xmlns:p14="http://schemas.microsoft.com/office/powerpoint/2010/main" val="4248599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extLst>
      <p:ext uri="{BB962C8B-B14F-4D97-AF65-F5344CB8AC3E}">
        <p14:creationId xmlns:p14="http://schemas.microsoft.com/office/powerpoint/2010/main" val="1119720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extLst>
      <p:ext uri="{BB962C8B-B14F-4D97-AF65-F5344CB8AC3E}">
        <p14:creationId xmlns:p14="http://schemas.microsoft.com/office/powerpoint/2010/main" val="16078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extLst>
      <p:ext uri="{BB962C8B-B14F-4D97-AF65-F5344CB8AC3E}">
        <p14:creationId xmlns:p14="http://schemas.microsoft.com/office/powerpoint/2010/main" val="3954908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extLst>
      <p:ext uri="{BB962C8B-B14F-4D97-AF65-F5344CB8AC3E}">
        <p14:creationId xmlns:p14="http://schemas.microsoft.com/office/powerpoint/2010/main" val="820277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extLst>
      <p:ext uri="{BB962C8B-B14F-4D97-AF65-F5344CB8AC3E}">
        <p14:creationId xmlns:p14="http://schemas.microsoft.com/office/powerpoint/2010/main" val="2403445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extLst>
      <p:ext uri="{BB962C8B-B14F-4D97-AF65-F5344CB8AC3E}">
        <p14:creationId xmlns:p14="http://schemas.microsoft.com/office/powerpoint/2010/main" val="1780088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extLst>
      <p:ext uri="{BB962C8B-B14F-4D97-AF65-F5344CB8AC3E}">
        <p14:creationId xmlns:p14="http://schemas.microsoft.com/office/powerpoint/2010/main" val="1346119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extLst>
      <p:ext uri="{BB962C8B-B14F-4D97-AF65-F5344CB8AC3E}">
        <p14:creationId xmlns:p14="http://schemas.microsoft.com/office/powerpoint/2010/main" val="568020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extLst>
      <p:ext uri="{BB962C8B-B14F-4D97-AF65-F5344CB8AC3E}">
        <p14:creationId xmlns:p14="http://schemas.microsoft.com/office/powerpoint/2010/main" val="2572809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extLst>
      <p:ext uri="{BB962C8B-B14F-4D97-AF65-F5344CB8AC3E}">
        <p14:creationId xmlns:p14="http://schemas.microsoft.com/office/powerpoint/2010/main" val="1660585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extLst>
      <p:ext uri="{BB962C8B-B14F-4D97-AF65-F5344CB8AC3E}">
        <p14:creationId xmlns:p14="http://schemas.microsoft.com/office/powerpoint/2010/main" val="2658194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extLst>
      <p:ext uri="{BB962C8B-B14F-4D97-AF65-F5344CB8AC3E}">
        <p14:creationId xmlns:p14="http://schemas.microsoft.com/office/powerpoint/2010/main" val="15827254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extLst>
      <p:ext uri="{BB962C8B-B14F-4D97-AF65-F5344CB8AC3E}">
        <p14:creationId xmlns:p14="http://schemas.microsoft.com/office/powerpoint/2010/main" val="2368491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extLst>
      <p:ext uri="{BB962C8B-B14F-4D97-AF65-F5344CB8AC3E}">
        <p14:creationId xmlns:p14="http://schemas.microsoft.com/office/powerpoint/2010/main" val="404025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extLst>
      <p:ext uri="{BB962C8B-B14F-4D97-AF65-F5344CB8AC3E}">
        <p14:creationId xmlns:p14="http://schemas.microsoft.com/office/powerpoint/2010/main" val="140826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extLst>
      <p:ext uri="{BB962C8B-B14F-4D97-AF65-F5344CB8AC3E}">
        <p14:creationId xmlns:p14="http://schemas.microsoft.com/office/powerpoint/2010/main" val="1585459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extLst>
      <p:ext uri="{BB962C8B-B14F-4D97-AF65-F5344CB8AC3E}">
        <p14:creationId xmlns:p14="http://schemas.microsoft.com/office/powerpoint/2010/main" val="260656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extLst>
      <p:ext uri="{BB962C8B-B14F-4D97-AF65-F5344CB8AC3E}">
        <p14:creationId xmlns:p14="http://schemas.microsoft.com/office/powerpoint/2010/main" val="186443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extLst>
      <p:ext uri="{BB962C8B-B14F-4D97-AF65-F5344CB8AC3E}">
        <p14:creationId xmlns:p14="http://schemas.microsoft.com/office/powerpoint/2010/main" val="158807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extLst>
      <p:ext uri="{BB962C8B-B14F-4D97-AF65-F5344CB8AC3E}">
        <p14:creationId xmlns:p14="http://schemas.microsoft.com/office/powerpoint/2010/main" val="316172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extLst>
      <p:ext uri="{BB962C8B-B14F-4D97-AF65-F5344CB8AC3E}">
        <p14:creationId xmlns:p14="http://schemas.microsoft.com/office/powerpoint/2010/main" val="598271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7. Oktober 2021</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7. Oktober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7. Oktober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7. Oktober 2021</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7. Oktober 2021</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7. Oktober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7. Oktober 2021</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7. Oktober 2021</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7. Oktober 2021</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7. Oktober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7. Oktober 2021</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7. Oktober 2021</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7. Oktober 2021</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7. Oktober 2021</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7. Oktober 2021</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7. Oktober 2021</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7. Oktober 2021</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7. Oktober 2021</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xmlns="" val="20000"/>
                    </a:ext>
                  </a:extLst>
                </a:gridCol>
                <a:gridCol w="2399597">
                  <a:extLst>
                    <a:ext uri="{9D8B030D-6E8A-4147-A177-3AD203B41FA5}">
                      <a16:colId xmlns:a16="http://schemas.microsoft.com/office/drawing/2014/main" xmlns="" val="20001"/>
                    </a:ext>
                  </a:extLst>
                </a:gridCol>
                <a:gridCol w="2232869">
                  <a:extLst>
                    <a:ext uri="{9D8B030D-6E8A-4147-A177-3AD203B41FA5}">
                      <a16:colId xmlns:a16="http://schemas.microsoft.com/office/drawing/2014/main" xmlns=""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7. Oktober 2021</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Windows-Benutzer</cp:lastModifiedBy>
  <cp:revision>437</cp:revision>
  <cp:lastPrinted>2017-11-03T12:15:33Z</cp:lastPrinted>
  <dcterms:created xsi:type="dcterms:W3CDTF">2004-08-18T22:53:42Z</dcterms:created>
  <dcterms:modified xsi:type="dcterms:W3CDTF">2021-10-07T12:08:48Z</dcterms:modified>
</cp:coreProperties>
</file>